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0"/>
  </p:notesMasterIdLst>
  <p:handoutMasterIdLst>
    <p:handoutMasterId r:id="rId61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279" r:id="rId28"/>
    <p:sldId id="310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14" r:id="rId37"/>
    <p:sldId id="301" r:id="rId38"/>
    <p:sldId id="287" r:id="rId39"/>
    <p:sldId id="288" r:id="rId40"/>
    <p:sldId id="311" r:id="rId41"/>
    <p:sldId id="307" r:id="rId42"/>
    <p:sldId id="289" r:id="rId43"/>
    <p:sldId id="290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06" r:id="rId52"/>
    <p:sldId id="308" r:id="rId53"/>
    <p:sldId id="309" r:id="rId54"/>
    <p:sldId id="294" r:id="rId55"/>
    <p:sldId id="295" r:id="rId56"/>
    <p:sldId id="276" r:id="rId57"/>
    <p:sldId id="296" r:id="rId58"/>
    <p:sldId id="297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1" autoAdjust="0"/>
    <p:restoredTop sz="84929" autoAdjust="0"/>
  </p:normalViewPr>
  <p:slideViewPr>
    <p:cSldViewPr>
      <p:cViewPr varScale="1">
        <p:scale>
          <a:sx n="38" d="100"/>
          <a:sy n="38" d="100"/>
        </p:scale>
        <p:origin x="43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2017/3/4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“除号”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基于通量重构方法的高精度湍流模拟研究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4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06638" y="819150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0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819150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1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2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3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4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5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6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7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8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9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0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1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4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5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4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一般不能给出正确的</a:t>
            </a:r>
            <a:r>
              <a:rPr lang="en-US" altLang="zh-CN" dirty="0" smtClean="0"/>
              <a:t>SGS</a:t>
            </a:r>
            <a:r>
              <a:rPr lang="zh-CN" altLang="en-US" dirty="0" smtClean="0"/>
              <a:t>应力</a:t>
            </a:r>
            <a:endParaRPr lang="en-US" altLang="zh-CN" dirty="0" smtClean="0"/>
          </a:p>
          <a:p>
            <a:r>
              <a:rPr lang="zh-CN" altLang="en-US" dirty="0"/>
              <a:t>壁面极限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156322" y="1412776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5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6322" y="1412776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847" y="1268760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</a:t>
            </a:r>
            <a:r>
              <a:rPr lang="zh-CN" altLang="en-US" kern="0" dirty="0" smtClean="0"/>
              <a:t>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</a:t>
            </a:r>
            <a:r>
              <a:rPr lang="zh-CN" altLang="en-US" kern="0" dirty="0" smtClean="0"/>
              <a:t>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Unsteady RANS</a:t>
            </a:r>
            <a:r>
              <a:rPr lang="zh-CN" altLang="en-US" dirty="0"/>
              <a:t>逻辑不自</a:t>
            </a:r>
            <a:r>
              <a:rPr lang="zh-CN" altLang="en-US" dirty="0" smtClean="0"/>
              <a:t>洽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</a:t>
            </a:r>
            <a:r>
              <a:rPr lang="en-US" altLang="zh-CN" kern="0" dirty="0" smtClean="0"/>
              <a:t>Implicit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1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4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5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4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5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6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7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2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个不同雷诺数</a:t>
            </a:r>
            <a:endParaRPr lang="en-US" altLang="zh-CN" dirty="0"/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Re</a:t>
            </a:r>
            <a:r>
              <a:rPr lang="en-US" altLang="zh-CN" baseline="-25000" dirty="0" err="1" smtClean="0">
                <a:latin typeface="+mj-ea"/>
                <a:ea typeface="+mj-ea"/>
              </a:rPr>
              <a:t>τ</a:t>
            </a:r>
            <a:r>
              <a:rPr lang="en-US" altLang="zh-CN" dirty="0" smtClean="0">
                <a:latin typeface="+mj-ea"/>
                <a:ea typeface="+mj-ea"/>
              </a:rPr>
              <a:t>= 395, 640, 1140</a:t>
            </a:r>
          </a:p>
          <a:p>
            <a:r>
              <a:rPr lang="zh-CN" altLang="en-US" dirty="0"/>
              <a:t>不同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53105"/>
              </p:ext>
            </p:extLst>
          </p:nvPr>
        </p:nvGraphicFramePr>
        <p:xfrm>
          <a:off x="1629569" y="3718964"/>
          <a:ext cx="66148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584151"/>
                <a:gridCol w="1008112"/>
                <a:gridCol w="1584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</a:t>
            </a:r>
            <a:r>
              <a:rPr lang="zh-CN" altLang="en-US" kern="0" dirty="0" smtClean="0"/>
              <a:t>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dirty="0" smtClean="0"/>
              <a:t>(x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=50)</a:t>
            </a:r>
            <a:r>
              <a:rPr lang="zh-CN" altLang="en-US" kern="0" dirty="0" smtClean="0"/>
              <a:t>：速度型偏差，摩阻系数严重低估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加密</a:t>
            </a:r>
            <a:r>
              <a:rPr lang="zh-CN" altLang="en-US" kern="0" dirty="0" smtClean="0"/>
              <a:t>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：依然存在这些现象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</a:t>
            </a:r>
            <a:r>
              <a:rPr lang="en-US" altLang="zh-CN" kern="0" dirty="0" smtClean="0"/>
              <a:t>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</a:t>
            </a:r>
            <a:r>
              <a:rPr lang="zh-CN" altLang="en-US" kern="0" dirty="0" smtClean="0"/>
              <a:t>敏感性</a:t>
            </a:r>
            <a:r>
              <a:rPr lang="zh-CN" altLang="en-US" kern="0" dirty="0" smtClean="0"/>
              <a:t>验证：</a:t>
            </a:r>
            <a:r>
              <a:rPr lang="en-US" altLang="zh-CN" kern="0" dirty="0" smtClean="0"/>
              <a:t>case4,6,7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再附点提前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低估避免摩阻</a:t>
            </a:r>
            <a:endParaRPr lang="en-US" altLang="zh-CN" kern="0" dirty="0" smtClean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36443" r="2935" b="37307"/>
          <a:stretch/>
        </p:blipFill>
        <p:spPr>
          <a:xfrm>
            <a:off x="4739481" y="2439532"/>
            <a:ext cx="4369495" cy="10485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6813" r="773" b="35154"/>
          <a:stretch/>
        </p:blipFill>
        <p:spPr>
          <a:xfrm>
            <a:off x="4732670" y="898995"/>
            <a:ext cx="4320000" cy="15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</a:t>
            </a:r>
            <a:r>
              <a:rPr lang="zh-CN" altLang="en-US" dirty="0" smtClean="0"/>
              <a:t>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</a:t>
            </a:r>
            <a:r>
              <a:rPr lang="zh-CN" altLang="en-US" dirty="0" smtClean="0"/>
              <a:t>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6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7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</a:t>
            </a:r>
            <a:r>
              <a:rPr lang="zh-CN" altLang="en-US" dirty="0" smtClean="0"/>
              <a:t>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</a:t>
            </a:r>
            <a:r>
              <a:rPr lang="en-US" altLang="zh-CN" dirty="0" smtClean="0"/>
              <a:t>2014 (DLR)</a:t>
            </a:r>
            <a:endParaRPr lang="en-US" altLang="zh-CN" dirty="0" smtClean="0"/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905731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64347"/>
            <a:ext cx="4978713" cy="2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9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507971" y="3325345"/>
            <a:ext cx="5584441" cy="31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</a:t>
            </a:r>
            <a:r>
              <a:rPr lang="zh-CN" altLang="en-US" dirty="0" smtClean="0"/>
              <a:t>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3" y="0"/>
            <a:ext cx="3607727" cy="32079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4750" r="4700" b="13817"/>
          <a:stretch/>
        </p:blipFill>
        <p:spPr>
          <a:xfrm>
            <a:off x="470451" y="3131193"/>
            <a:ext cx="4101550" cy="15939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3250"/>
          <a:stretch/>
        </p:blipFill>
        <p:spPr>
          <a:xfrm>
            <a:off x="4671503" y="3131193"/>
            <a:ext cx="4171016" cy="1594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4300"/>
          <a:stretch/>
        </p:blipFill>
        <p:spPr>
          <a:xfrm>
            <a:off x="471601" y="4927112"/>
            <a:ext cx="4100400" cy="1527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44229" r="4170" b="14035"/>
          <a:stretch/>
        </p:blipFill>
        <p:spPr>
          <a:xfrm>
            <a:off x="4671503" y="4914970"/>
            <a:ext cx="4172400" cy="16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5" r="3661" b="13495"/>
          <a:stretch/>
        </p:blipFill>
        <p:spPr>
          <a:xfrm>
            <a:off x="298084" y="3131193"/>
            <a:ext cx="4340666" cy="159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t="47249" r="4602" b="14462"/>
          <a:stretch/>
        </p:blipFill>
        <p:spPr>
          <a:xfrm>
            <a:off x="4671503" y="3131193"/>
            <a:ext cx="4417079" cy="159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7899" r="4268" b="15351"/>
          <a:stretch/>
        </p:blipFill>
        <p:spPr>
          <a:xfrm>
            <a:off x="293424" y="4881634"/>
            <a:ext cx="4341600" cy="1489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8950" r="3335" b="15351"/>
          <a:stretch/>
        </p:blipFill>
        <p:spPr>
          <a:xfrm>
            <a:off x="4683810" y="4913294"/>
            <a:ext cx="4417200" cy="1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6201" r="4085" b="14611"/>
          <a:stretch/>
        </p:blipFill>
        <p:spPr>
          <a:xfrm>
            <a:off x="99718" y="3284984"/>
            <a:ext cx="4282769" cy="15671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6850" r="3335" b="16401"/>
          <a:stretch/>
        </p:blipFill>
        <p:spPr>
          <a:xfrm>
            <a:off x="4499993" y="3288320"/>
            <a:ext cx="4608516" cy="156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8950" r="4267" b="15351"/>
          <a:stretch/>
        </p:blipFill>
        <p:spPr>
          <a:xfrm>
            <a:off x="68384" y="5018937"/>
            <a:ext cx="4359600" cy="14675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6850" r="3334" b="14301"/>
          <a:stretch/>
        </p:blipFill>
        <p:spPr>
          <a:xfrm>
            <a:off x="4498975" y="5033599"/>
            <a:ext cx="4049125" cy="14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</a:t>
            </a:r>
            <a:r>
              <a:rPr lang="zh-CN" altLang="en-US" dirty="0" smtClean="0"/>
              <a:t>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47664" y="6506947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</a:t>
            </a:r>
            <a:r>
              <a:rPr lang="zh-CN" altLang="en-US" dirty="0" smtClean="0"/>
              <a:t>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</a:t>
            </a:r>
            <a:r>
              <a:rPr lang="zh-CN" altLang="en-US" dirty="0" smtClean="0"/>
              <a:t>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</a:t>
            </a:r>
            <a:r>
              <a:rPr lang="zh-CN" altLang="en-US" dirty="0" smtClean="0"/>
              <a:t>精度</a:t>
            </a:r>
            <a:r>
              <a:rPr lang="zh-CN" altLang="en-US" dirty="0" smtClean="0"/>
              <a:t>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</a:t>
            </a:r>
            <a:r>
              <a:rPr lang="zh-CN" altLang="en-US" dirty="0" smtClean="0"/>
              <a:t>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</a:t>
            </a:r>
            <a:r>
              <a:rPr lang="zh-CN" altLang="en-US" dirty="0" smtClean="0"/>
              <a:t>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2"/>
            <a:r>
              <a:rPr lang="zh-CN" altLang="en-US" dirty="0"/>
              <a:t>基于伴随</a:t>
            </a:r>
            <a:r>
              <a:rPr lang="zh-CN" altLang="en-US" dirty="0" smtClean="0"/>
              <a:t>方程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</a:t>
            </a:r>
            <a:r>
              <a:rPr lang="zh-CN" altLang="en-US" dirty="0" smtClean="0"/>
              <a:t>精度</a:t>
            </a:r>
            <a:r>
              <a:rPr lang="zh-CN" altLang="en-US" dirty="0" smtClean="0"/>
              <a:t>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1666</TotalTime>
  <Words>2109</Words>
  <Application>Microsoft Office PowerPoint</Application>
  <PresentationFormat>全屏显示(4:3)</PresentationFormat>
  <Paragraphs>521</Paragraphs>
  <Slides>53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MathType 6.0 Equation</vt:lpstr>
      <vt:lpstr>基于通量重构方法的高精度湍流模拟研究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349</cp:revision>
  <dcterms:created xsi:type="dcterms:W3CDTF">2017-02-26T06:21:04Z</dcterms:created>
  <dcterms:modified xsi:type="dcterms:W3CDTF">2017-03-04T09:24:41Z</dcterms:modified>
</cp:coreProperties>
</file>